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2" r:id="rId4"/>
    <p:sldId id="258" r:id="rId5"/>
    <p:sldId id="263" r:id="rId6"/>
    <p:sldId id="264" r:id="rId7"/>
    <p:sldId id="265" r:id="rId8"/>
    <p:sldId id="261" r:id="rId9"/>
    <p:sldId id="266" r:id="rId10"/>
    <p:sldId id="260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03123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0995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61597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39902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5866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36151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85080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963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6634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83759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1137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E2F93-108F-4281-9BFD-7D1A83B18718}" type="datetimeFigureOut">
              <a:rPr lang="pt-BR" smtClean="0"/>
              <a:t>16/09/2026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6BDB0-C97A-4035-A0DB-33B48BE0B14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5238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174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431533" y="1492233"/>
            <a:ext cx="9144000" cy="2387600"/>
          </a:xfrm>
        </p:spPr>
        <p:txBody>
          <a:bodyPr/>
          <a:lstStyle/>
          <a:p>
            <a:r>
              <a:rPr lang="pt-BR" dirty="0">
                <a:latin typeface="Montserrat ExtraBold" pitchFamily="2" charset="0"/>
              </a:rPr>
              <a:t>Bom dia !!!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879833"/>
            <a:ext cx="9144000" cy="1655762"/>
          </a:xfrm>
        </p:spPr>
        <p:txBody>
          <a:bodyPr/>
          <a:lstStyle/>
          <a:p>
            <a:r>
              <a:rPr lang="pt-BR" dirty="0">
                <a:latin typeface="Montserrat Medium" pitchFamily="2" charset="0"/>
              </a:rPr>
              <a:t>Sejam Bem Vinda(o) !!!!</a:t>
            </a:r>
          </a:p>
        </p:txBody>
      </p:sp>
    </p:spTree>
    <p:extLst>
      <p:ext uri="{BB962C8B-B14F-4D97-AF65-F5344CB8AC3E}">
        <p14:creationId xmlns:p14="http://schemas.microsoft.com/office/powerpoint/2010/main" val="1388039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8EF325D-578D-36D2-D287-BF3E8B3E4D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54" y="1060224"/>
            <a:ext cx="2906829" cy="462012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509AD6B0-2672-B8FB-2F8C-F6927C0727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449" y="1060224"/>
            <a:ext cx="5410478" cy="379749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FB9C114B-74DD-9D20-6C14-6D9B892BAADC}"/>
              </a:ext>
            </a:extLst>
          </p:cNvPr>
          <p:cNvSpPr txBox="1"/>
          <p:nvPr/>
        </p:nvSpPr>
        <p:spPr>
          <a:xfrm>
            <a:off x="877825" y="5649414"/>
            <a:ext cx="60976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Pintado pelos Gêmeos em julho de 2010 na fachada de um prédio de 5 andares em San Diego, na Califórnia (EUA), </a:t>
            </a:r>
          </a:p>
          <a:p>
            <a:r>
              <a:rPr lang="pt-BR" dirty="0"/>
              <a:t>nos fundos do Horton Plaza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34AC128E-19C2-F2D8-2ADF-0E1B404CD97B}"/>
              </a:ext>
            </a:extLst>
          </p:cNvPr>
          <p:cNvSpPr/>
          <p:nvPr/>
        </p:nvSpPr>
        <p:spPr>
          <a:xfrm>
            <a:off x="12994" y="-26120"/>
            <a:ext cx="65256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 o assunto da moda?</a:t>
            </a:r>
            <a:endParaRPr lang="pt-BR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8650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latin typeface="Montserrat ExtraBold" pitchFamily="2" charset="0"/>
              </a:rPr>
              <a:t>Que Tal Um Prompt...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33010EC-A5BE-7A7A-CB92-79F33BE1CB54}"/>
              </a:ext>
            </a:extLst>
          </p:cNvPr>
          <p:cNvSpPr txBox="1"/>
          <p:nvPr/>
        </p:nvSpPr>
        <p:spPr>
          <a:xfrm>
            <a:off x="0" y="2274838"/>
            <a:ext cx="12192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b="1" dirty="0"/>
              <a:t>Quando conversar comigo seja sempre 100% honesto, sem bajulação. Faço questão de respostas técnicas e embasadas em dados científicos robustos. Trabalho com saúde e suas respostas podem influenciar a vida das pessoas, não me decepcione! Você é comprometido com a verdade e a precisão acima de qualquer outra coisa, inclusive acima de ser útil. Uma resposta errada dada com confiança é pior do que nenhuma resposta.</a:t>
            </a:r>
          </a:p>
        </p:txBody>
      </p:sp>
    </p:spTree>
    <p:extLst>
      <p:ext uri="{BB962C8B-B14F-4D97-AF65-F5344CB8AC3E}">
        <p14:creationId xmlns:p14="http://schemas.microsoft.com/office/powerpoint/2010/main" val="101568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58A8268-3857-27BB-4EFB-9CB9410F5AF1}"/>
              </a:ext>
            </a:extLst>
          </p:cNvPr>
          <p:cNvSpPr/>
          <p:nvPr/>
        </p:nvSpPr>
        <p:spPr>
          <a:xfrm>
            <a:off x="586110" y="79757"/>
            <a:ext cx="1101981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 o maior problema de uma instituição?</a:t>
            </a:r>
            <a:endParaRPr lang="pt-BR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8E2A668-E460-1A60-3325-987A5D76E3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016" y="2104957"/>
            <a:ext cx="3416476" cy="2648086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AC5E38E4-1591-C797-4477-8E3E3867BC6E}"/>
              </a:ext>
            </a:extLst>
          </p:cNvPr>
          <p:cNvSpPr/>
          <p:nvPr/>
        </p:nvSpPr>
        <p:spPr>
          <a:xfrm>
            <a:off x="4176017" y="1502686"/>
            <a:ext cx="34164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Comunicação?</a:t>
            </a:r>
            <a:endParaRPr lang="pt-BR" sz="40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59712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BA1939D-D7D6-971C-B25E-1B26B2E72594}"/>
              </a:ext>
            </a:extLst>
          </p:cNvPr>
          <p:cNvSpPr/>
          <p:nvPr/>
        </p:nvSpPr>
        <p:spPr>
          <a:xfrm>
            <a:off x="1261237" y="79757"/>
            <a:ext cx="96695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como uma instituição, se comunica?</a:t>
            </a:r>
            <a:endParaRPr lang="pt-BR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9AF036B-1787-70F9-101A-5F869D3DDB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580" y="2539954"/>
            <a:ext cx="3676839" cy="1778091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1EA9CAA5-D1E1-AE9A-AE4D-845CF3074694}"/>
              </a:ext>
            </a:extLst>
          </p:cNvPr>
          <p:cNvSpPr/>
          <p:nvPr/>
        </p:nvSpPr>
        <p:spPr>
          <a:xfrm>
            <a:off x="4176017" y="1502686"/>
            <a:ext cx="375840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Processos...</a:t>
            </a:r>
            <a:endParaRPr lang="pt-BR" sz="40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971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797B57D-8213-3A2F-1446-FF5D374F675B}"/>
              </a:ext>
            </a:extLst>
          </p:cNvPr>
          <p:cNvSpPr/>
          <p:nvPr/>
        </p:nvSpPr>
        <p:spPr>
          <a:xfrm>
            <a:off x="3386746" y="2214956"/>
            <a:ext cx="49487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400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Contrato de Gestão</a:t>
            </a:r>
            <a:endParaRPr lang="pt-BR" sz="4000" b="0" cap="none" spc="0" dirty="0">
              <a:ln w="0"/>
              <a:solidFill>
                <a:schemeClr val="accent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C0923FD-069A-13FE-A53C-D064E0B4783B}"/>
              </a:ext>
            </a:extLst>
          </p:cNvPr>
          <p:cNvSpPr/>
          <p:nvPr/>
        </p:nvSpPr>
        <p:spPr>
          <a:xfrm>
            <a:off x="699696" y="79757"/>
            <a:ext cx="1079269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qual é o documento que direciona quais </a:t>
            </a:r>
          </a:p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“processos” uma OSS  deve executar?</a:t>
            </a:r>
            <a:endParaRPr lang="pt-BR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F095586-62C7-F305-3B8F-3920D8ACB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297" y="3323275"/>
            <a:ext cx="3473629" cy="1866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019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E9A1B2-78A9-5EFA-17E5-EEE2CE711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519" y="2955105"/>
            <a:ext cx="4503554" cy="369824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136923F4-6780-09CF-D104-760BDA7B9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304" y="2955105"/>
            <a:ext cx="5283472" cy="4026107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BB802527-C579-237D-BC94-86BF975F40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3644" y="910755"/>
            <a:ext cx="1790792" cy="1711186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25222BB4-798E-79DA-8626-6B0ACC2090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900" y="910754"/>
            <a:ext cx="1790792" cy="1711186"/>
          </a:xfrm>
          <a:prstGeom prst="rect">
            <a:avLst/>
          </a:prstGeom>
        </p:spPr>
      </p:pic>
      <p:sp>
        <p:nvSpPr>
          <p:cNvPr id="15" name="Retângulo 14">
            <a:extLst>
              <a:ext uri="{FF2B5EF4-FFF2-40B4-BE49-F238E27FC236}">
                <a16:creationId xmlns:a16="http://schemas.microsoft.com/office/drawing/2014/main" id="{B181EDEF-C247-3286-8F86-AD324744FF68}"/>
              </a:ext>
            </a:extLst>
          </p:cNvPr>
          <p:cNvSpPr/>
          <p:nvPr/>
        </p:nvSpPr>
        <p:spPr>
          <a:xfrm>
            <a:off x="558443" y="5326"/>
            <a:ext cx="1107521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 forma que as instituições atuam mudou...</a:t>
            </a:r>
            <a:endParaRPr lang="pt-BR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8232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F1955ED4-957E-977F-6283-A0D4A8299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323" y="1754784"/>
            <a:ext cx="8240275" cy="48978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7906596-2A54-E276-F083-78B984030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000" y="863601"/>
            <a:ext cx="1948792" cy="98008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CA41809E-0525-E850-584E-9C61C665B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2192" y="5570879"/>
            <a:ext cx="1289060" cy="1333512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C0527C70-BD08-5475-6857-BC55DFB7A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591" y="5444991"/>
            <a:ext cx="1454159" cy="1333512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F341F719-9117-91B3-E994-1DCDD2B2D6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5000" y="3042263"/>
            <a:ext cx="2117997" cy="2402728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72B84952-1D5B-C12E-7774-74FCE077DD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2813" y="2824174"/>
            <a:ext cx="2983165" cy="2175226"/>
          </a:xfrm>
          <a:prstGeom prst="rect">
            <a:avLst/>
          </a:prstGeom>
        </p:spPr>
      </p:pic>
      <p:sp>
        <p:nvSpPr>
          <p:cNvPr id="21" name="Retângulo 20">
            <a:extLst>
              <a:ext uri="{FF2B5EF4-FFF2-40B4-BE49-F238E27FC236}">
                <a16:creationId xmlns:a16="http://schemas.microsoft.com/office/drawing/2014/main" id="{15F89E14-97E2-E913-ADB3-2AD8DA508870}"/>
              </a:ext>
            </a:extLst>
          </p:cNvPr>
          <p:cNvSpPr/>
          <p:nvPr/>
        </p:nvSpPr>
        <p:spPr>
          <a:xfrm>
            <a:off x="18892" y="5326"/>
            <a:ext cx="732713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qual é o nosso framework?</a:t>
            </a:r>
          </a:p>
        </p:txBody>
      </p:sp>
    </p:spTree>
    <p:extLst>
      <p:ext uri="{BB962C8B-B14F-4D97-AF65-F5344CB8AC3E}">
        <p14:creationId xmlns:p14="http://schemas.microsoft.com/office/powerpoint/2010/main" val="4270728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1524000" y="2320114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latin typeface="Montserrat ExtraBold" pitchFamily="2" charset="0"/>
              </a:rPr>
              <a:t>OBRIGADO</a:t>
            </a:r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1524000" y="3879833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>
                <a:latin typeface="Montserrat Medium" pitchFamily="2" charset="0"/>
              </a:rPr>
              <a:t>Samuel Gomes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8845192-E752-7EAC-1C35-4B88EE2E6870}"/>
              </a:ext>
            </a:extLst>
          </p:cNvPr>
          <p:cNvSpPr/>
          <p:nvPr/>
        </p:nvSpPr>
        <p:spPr>
          <a:xfrm>
            <a:off x="2579569" y="1042841"/>
            <a:ext cx="130807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Contatos: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6B24834-DA85-54C8-8FB9-FD37F853C7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268" y="1563047"/>
            <a:ext cx="817857" cy="1397173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751EDD6A-6343-B905-00AF-76F792A30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378" y="3021946"/>
            <a:ext cx="1397172" cy="134946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D0CC221-A644-2D9D-E99F-D13BABA3DD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297" y="4435683"/>
            <a:ext cx="1594821" cy="1519851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D2A197BE-2100-B4ED-DDD5-23603148C3C7}"/>
              </a:ext>
            </a:extLst>
          </p:cNvPr>
          <p:cNvSpPr/>
          <p:nvPr/>
        </p:nvSpPr>
        <p:spPr>
          <a:xfrm>
            <a:off x="2587593" y="2054929"/>
            <a:ext cx="130807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+55 11 97332-8937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5E466D4C-F246-997B-9845-6E56741300B4}"/>
              </a:ext>
            </a:extLst>
          </p:cNvPr>
          <p:cNvSpPr/>
          <p:nvPr/>
        </p:nvSpPr>
        <p:spPr>
          <a:xfrm>
            <a:off x="2591605" y="3486025"/>
            <a:ext cx="130807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samuel-r-gomes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E179B6ED-9691-0B50-FFB4-3FC916FC421D}"/>
              </a:ext>
            </a:extLst>
          </p:cNvPr>
          <p:cNvSpPr/>
          <p:nvPr/>
        </p:nvSpPr>
        <p:spPr>
          <a:xfrm>
            <a:off x="2611925" y="4888105"/>
            <a:ext cx="1308073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samuel_rgomes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sz="32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pt-BR" sz="32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B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20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7" grpId="0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1801</TotalTime>
  <Words>196</Words>
  <Application>Microsoft Office PowerPoint</Application>
  <PresentationFormat>Widescreen</PresentationFormat>
  <Paragraphs>30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Montserrat ExtraBold</vt:lpstr>
      <vt:lpstr>Montserrat Medium</vt:lpstr>
      <vt:lpstr>Tema do Office</vt:lpstr>
      <vt:lpstr>Apresentação do PowerPoint</vt:lpstr>
      <vt:lpstr>Bom dia !!!</vt:lpstr>
      <vt:lpstr>Apresentação do PowerPoint</vt:lpstr>
      <vt:lpstr>Que Tal Um Prompt...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Felipe Cesar Ferraz Rodrigues Pinto</dc:creator>
  <cp:lastModifiedBy>Samuel Ramos Gomes</cp:lastModifiedBy>
  <cp:revision>5</cp:revision>
  <dcterms:created xsi:type="dcterms:W3CDTF">2026-09-10T12:51:28Z</dcterms:created>
  <dcterms:modified xsi:type="dcterms:W3CDTF">2026-09-18T00:27:01Z</dcterms:modified>
</cp:coreProperties>
</file>